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-Erlend Lilleas" userId="41f95680-e925-43cd-8c3e-c7018d8d11ee" providerId="ADAL" clId="{E3F19B42-ED73-4F8D-B7DD-1122A8B5C3EF}"/>
    <pc:docChg chg="delSld">
      <pc:chgData name="Jan-Erlend Lilleas" userId="41f95680-e925-43cd-8c3e-c7018d8d11ee" providerId="ADAL" clId="{E3F19B42-ED73-4F8D-B7DD-1122A8B5C3EF}" dt="2020-12-03T19:09:50.434" v="4" actId="2696"/>
      <pc:docMkLst>
        <pc:docMk/>
      </pc:docMkLst>
      <pc:sldChg chg="del">
        <pc:chgData name="Jan-Erlend Lilleas" userId="41f95680-e925-43cd-8c3e-c7018d8d11ee" providerId="ADAL" clId="{E3F19B42-ED73-4F8D-B7DD-1122A8B5C3EF}" dt="2020-12-03T19:09:49.097" v="0" actId="2696"/>
        <pc:sldMkLst>
          <pc:docMk/>
          <pc:sldMk cId="2331403849" sldId="256"/>
        </pc:sldMkLst>
      </pc:sldChg>
      <pc:sldChg chg="del">
        <pc:chgData name="Jan-Erlend Lilleas" userId="41f95680-e925-43cd-8c3e-c7018d8d11ee" providerId="ADAL" clId="{E3F19B42-ED73-4F8D-B7DD-1122A8B5C3EF}" dt="2020-12-03T19:09:49.643" v="1" actId="2696"/>
        <pc:sldMkLst>
          <pc:docMk/>
          <pc:sldMk cId="2593050228" sldId="259"/>
        </pc:sldMkLst>
      </pc:sldChg>
      <pc:sldChg chg="del">
        <pc:chgData name="Jan-Erlend Lilleas" userId="41f95680-e925-43cd-8c3e-c7018d8d11ee" providerId="ADAL" clId="{E3F19B42-ED73-4F8D-B7DD-1122A8B5C3EF}" dt="2020-12-03T19:09:50.413" v="3" actId="2696"/>
        <pc:sldMkLst>
          <pc:docMk/>
          <pc:sldMk cId="623964719" sldId="261"/>
        </pc:sldMkLst>
      </pc:sldChg>
      <pc:sldMasterChg chg="delSldLayout">
        <pc:chgData name="Jan-Erlend Lilleas" userId="41f95680-e925-43cd-8c3e-c7018d8d11ee" providerId="ADAL" clId="{E3F19B42-ED73-4F8D-B7DD-1122A8B5C3EF}" dt="2020-12-03T19:09:50.434" v="4" actId="2696"/>
        <pc:sldMasterMkLst>
          <pc:docMk/>
          <pc:sldMasterMk cId="1584003447" sldId="2147483648"/>
        </pc:sldMasterMkLst>
        <pc:sldLayoutChg chg="del">
          <pc:chgData name="Jan-Erlend Lilleas" userId="41f95680-e925-43cd-8c3e-c7018d8d11ee" providerId="ADAL" clId="{E3F19B42-ED73-4F8D-B7DD-1122A8B5C3EF}" dt="2020-12-03T19:09:49.652" v="2" actId="2696"/>
          <pc:sldLayoutMkLst>
            <pc:docMk/>
            <pc:sldMasterMk cId="1584003447" sldId="2147483648"/>
            <pc:sldLayoutMk cId="85815675" sldId="2147483661"/>
          </pc:sldLayoutMkLst>
        </pc:sldLayoutChg>
        <pc:sldLayoutChg chg="del">
          <pc:chgData name="Jan-Erlend Lilleas" userId="41f95680-e925-43cd-8c3e-c7018d8d11ee" providerId="ADAL" clId="{E3F19B42-ED73-4F8D-B7DD-1122A8B5C3EF}" dt="2020-12-03T19:09:50.434" v="4" actId="2696"/>
          <pc:sldLayoutMkLst>
            <pc:docMk/>
            <pc:sldMasterMk cId="1584003447" sldId="2147483648"/>
            <pc:sldLayoutMk cId="3858825659" sldId="2147483662"/>
          </pc:sldLayoutMkLst>
        </pc:sldLayoutChg>
      </pc:sldMasterChg>
    </pc:docChg>
  </pc:docChgLst>
  <pc:docChgLst>
    <pc:chgData name="Jan-Erlend Lilleas" userId="41f95680-e925-43cd-8c3e-c7018d8d11ee" providerId="ADAL" clId="{2EDA6034-5189-4AC0-A66C-75F45E623BD1}"/>
    <pc:docChg chg="undo custSel mod addSld modSld sldOrd">
      <pc:chgData name="Jan-Erlend Lilleas" userId="41f95680-e925-43cd-8c3e-c7018d8d11ee" providerId="ADAL" clId="{2EDA6034-5189-4AC0-A66C-75F45E623BD1}" dt="2020-12-02T08:53:10.471" v="837" actId="20577"/>
      <pc:docMkLst>
        <pc:docMk/>
      </pc:docMkLst>
      <pc:sldChg chg="addSp delSp modSp add mod setBg setClrOvrMap">
        <pc:chgData name="Jan-Erlend Lilleas" userId="41f95680-e925-43cd-8c3e-c7018d8d11ee" providerId="ADAL" clId="{2EDA6034-5189-4AC0-A66C-75F45E623BD1}" dt="2020-12-02T08:46:28.972" v="769"/>
        <pc:sldMkLst>
          <pc:docMk/>
          <pc:sldMk cId="2331403849" sldId="256"/>
        </pc:sldMkLst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9" creationId="{10B3AF10-219E-4A5E-8685-109371FA13C8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11" creationId="{49734157-CC73-4686-90BD-E34B5CD1BF94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12" creationId="{199ECD6D-1306-4416-B456-A0E6E5AE2BA9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13" creationId="{8D77D138-6106-4636-8EC2-F680ACBCFCA3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14" creationId="{BD83D7FA-6F1B-4D0D-AB6F-15B4F3F38BC4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28" creationId="{EB716088-F24D-42FC-801A-EADA7593AE5B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29" creationId="{953959D0-068C-46BC-A7A5-4D8CF091D8AC}"/>
          </ac:spMkLst>
        </pc:spChg>
        <pc:spChg chg="del mod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38" creationId="{40007A36-BE02-4C50-8BA2-F69B8E6808F3}"/>
          </ac:spMkLst>
        </pc:spChg>
        <pc:spChg chg="add del mod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0" creationId="{4EE743DF-97A0-4BDF-A741-CCC1F3193349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1" creationId="{DCEB5033-33D7-4CF0-B104-D9158A270A5A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2" creationId="{BB9A1A3F-94FF-4242-95ED-01B68C5F70EE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3" creationId="{1CEFC7B6-B8B6-46AF-8758-854A664DBB27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4" creationId="{48BB825E-52C8-4EA0-A9C2-1F09C1A701E7}"/>
          </ac:spMkLst>
        </pc:spChg>
        <pc:spChg chg="add del mod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5" creationId="{F889C31D-C46B-4F0B-B710-0506E8E978BF}"/>
          </ac:spMkLst>
        </pc:spChg>
        <pc:spChg chg="add del mod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6" creationId="{9A605616-DFC9-4BB3-9D4B-B57552DDE411}"/>
          </ac:spMkLst>
        </pc:spChg>
        <pc:spChg chg="add del mod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48" creationId="{A43B6AA1-6486-44FF-9B9E-BF14F771A0F3}"/>
          </ac:spMkLst>
        </pc:spChg>
        <pc:spChg chg="add del mod">
          <ac:chgData name="Jan-Erlend Lilleas" userId="41f95680-e925-43cd-8c3e-c7018d8d11ee" providerId="ADAL" clId="{2EDA6034-5189-4AC0-A66C-75F45E623BD1}" dt="2020-12-02T08:21:21.383" v="302" actId="478"/>
          <ac:spMkLst>
            <pc:docMk/>
            <pc:sldMk cId="2331403849" sldId="256"/>
            <ac:spMk id="49" creationId="{F0F6261D-9886-4085-B7E1-62937E11D313}"/>
          </ac:spMkLst>
        </pc:spChg>
        <pc:spChg chg="add del">
          <ac:chgData name="Jan-Erlend Lilleas" userId="41f95680-e925-43cd-8c3e-c7018d8d11ee" providerId="ADAL" clId="{2EDA6034-5189-4AC0-A66C-75F45E623BD1}" dt="2020-12-02T08:21:51.492" v="331" actId="478"/>
          <ac:spMkLst>
            <pc:docMk/>
            <pc:sldMk cId="2331403849" sldId="256"/>
            <ac:spMk id="50" creationId="{4304BB77-A751-4F2D-A75A-B8CECD292DE1}"/>
          </ac:spMkLst>
        </pc:spChg>
        <pc:spChg chg="add del mod">
          <ac:chgData name="Jan-Erlend Lilleas" userId="41f95680-e925-43cd-8c3e-c7018d8d11ee" providerId="ADAL" clId="{2EDA6034-5189-4AC0-A66C-75F45E623BD1}" dt="2020-12-02T08:26:16.932" v="527" actId="478"/>
          <ac:spMkLst>
            <pc:docMk/>
            <pc:sldMk cId="2331403849" sldId="256"/>
            <ac:spMk id="51" creationId="{19C6BFE7-2F5A-4E04-A318-58F09562EA2A}"/>
          </ac:spMkLst>
        </pc:spChg>
        <pc:spChg chg="add del mod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52" creationId="{E44CADEF-A85B-4BBB-BCBB-50F5CA5EAEED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53" creationId="{4003F8C9-97C4-4712-B353-9DEDF1335394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54" creationId="{84ABDC8E-C9E4-481D-8AFB-67AB90FC503A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55" creationId="{BC58C11A-F0CE-438C-9A6D-000CF556E88F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56" creationId="{24B0EA4A-6746-4C4F-A1F3-3E101351DE23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57" creationId="{C2D0328E-3749-48D2-8681-0B7B711D3123}"/>
          </ac:spMkLst>
        </pc:spChg>
        <pc:spChg chg="add del mod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58" creationId="{6B7A447E-43D4-4ED0-86F5-3A6185399EF2}"/>
          </ac:spMkLst>
        </pc:spChg>
        <pc:spChg chg="add mod ord">
          <ac:chgData name="Jan-Erlend Lilleas" userId="41f95680-e925-43cd-8c3e-c7018d8d11ee" providerId="ADAL" clId="{2EDA6034-5189-4AC0-A66C-75F45E623BD1}" dt="2020-12-02T08:46:18.322" v="765" actId="20577"/>
          <ac:spMkLst>
            <pc:docMk/>
            <pc:sldMk cId="2331403849" sldId="256"/>
            <ac:spMk id="59" creationId="{D25A059F-5EFB-4C28-AB5C-BBCBB04DD787}"/>
          </ac:spMkLst>
        </pc:spChg>
        <pc:spChg chg="add">
          <ac:chgData name="Jan-Erlend Lilleas" userId="41f95680-e925-43cd-8c3e-c7018d8d11ee" providerId="ADAL" clId="{2EDA6034-5189-4AC0-A66C-75F45E623BD1}" dt="2020-12-02T08:46:28.972" v="769"/>
          <ac:spMkLst>
            <pc:docMk/>
            <pc:sldMk cId="2331403849" sldId="256"/>
            <ac:spMk id="61" creationId="{ACBAC912-C16E-45E0-9D98-B61C3EE7151A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62" creationId="{4F3E6954-DD20-4318-B9D1-D15D902D2778}"/>
          </ac:spMkLst>
        </pc:spChg>
        <pc:spChg chg="add">
          <ac:chgData name="Jan-Erlend Lilleas" userId="41f95680-e925-43cd-8c3e-c7018d8d11ee" providerId="ADAL" clId="{2EDA6034-5189-4AC0-A66C-75F45E623BD1}" dt="2020-12-02T08:37:34.153" v="701" actId="26606"/>
          <ac:spMkLst>
            <pc:docMk/>
            <pc:sldMk cId="2331403849" sldId="256"/>
            <ac:spMk id="65" creationId="{0671A8AE-40A1-4631-A6B8-581AFF065482}"/>
          </ac:spMkLst>
        </pc:spChg>
        <pc:spChg chg="add">
          <ac:chgData name="Jan-Erlend Lilleas" userId="41f95680-e925-43cd-8c3e-c7018d8d11ee" providerId="ADAL" clId="{2EDA6034-5189-4AC0-A66C-75F45E623BD1}" dt="2020-12-02T08:37:34.153" v="701" actId="26606"/>
          <ac:spMkLst>
            <pc:docMk/>
            <pc:sldMk cId="2331403849" sldId="256"/>
            <ac:spMk id="67" creationId="{AB58EF07-17C2-48CF-ABB0-EEF1F17CB8F0}"/>
          </ac:spMkLst>
        </pc:spChg>
        <pc:spChg chg="add">
          <ac:chgData name="Jan-Erlend Lilleas" userId="41f95680-e925-43cd-8c3e-c7018d8d11ee" providerId="ADAL" clId="{2EDA6034-5189-4AC0-A66C-75F45E623BD1}" dt="2020-12-02T08:37:34.153" v="701" actId="26606"/>
          <ac:spMkLst>
            <pc:docMk/>
            <pc:sldMk cId="2331403849" sldId="256"/>
            <ac:spMk id="69" creationId="{AF2F604E-43BE-4DC3-B983-E071523364F8}"/>
          </ac:spMkLst>
        </pc:spChg>
        <pc:spChg chg="add">
          <ac:chgData name="Jan-Erlend Lilleas" userId="41f95680-e925-43cd-8c3e-c7018d8d11ee" providerId="ADAL" clId="{2EDA6034-5189-4AC0-A66C-75F45E623BD1}" dt="2020-12-02T08:37:34.153" v="701" actId="26606"/>
          <ac:spMkLst>
            <pc:docMk/>
            <pc:sldMk cId="2331403849" sldId="256"/>
            <ac:spMk id="71" creationId="{08C9B587-E65E-4B52-B37C-ABEBB6E87928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2050" creationId="{0691A998-A052-4042-AB08-19853C4211CF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2051" creationId="{72B52508-4517-4919-A6B9-004AE2AAAADC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2057" creationId="{05A12341-03B8-46C9-B2D4-33D1BE27FA27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2058" creationId="{1B8A04BB-664F-471A-BAF8-F8A629244285}"/>
          </ac:spMkLst>
        </pc:spChg>
        <pc:spChg chg="del">
          <ac:chgData name="Jan-Erlend Lilleas" userId="41f95680-e925-43cd-8c3e-c7018d8d11ee" providerId="ADAL" clId="{2EDA6034-5189-4AC0-A66C-75F45E623BD1}" dt="2020-12-02T08:31:30.846" v="647" actId="478"/>
          <ac:spMkLst>
            <pc:docMk/>
            <pc:sldMk cId="2331403849" sldId="256"/>
            <ac:spMk id="2059" creationId="{6B1D7799-30D0-4FE6-884F-A3D4DDEB7D3D}"/>
          </ac:spMkLst>
        </pc:spChg>
        <pc:picChg chg="add mod">
          <ac:chgData name="Jan-Erlend Lilleas" userId="41f95680-e925-43cd-8c3e-c7018d8d11ee" providerId="ADAL" clId="{2EDA6034-5189-4AC0-A66C-75F45E623BD1}" dt="2020-12-02T08:37:34.153" v="701" actId="26606"/>
          <ac:picMkLst>
            <pc:docMk/>
            <pc:sldMk cId="2331403849" sldId="256"/>
            <ac:picMk id="60" creationId="{ADDD5D1F-246D-4A04-93CE-8F5EACD52404}"/>
          </ac:picMkLst>
        </pc:picChg>
        <pc:picChg chg="del">
          <ac:chgData name="Jan-Erlend Lilleas" userId="41f95680-e925-43cd-8c3e-c7018d8d11ee" providerId="ADAL" clId="{2EDA6034-5189-4AC0-A66C-75F45E623BD1}" dt="2020-12-02T08:37:24.029" v="698" actId="478"/>
          <ac:picMkLst>
            <pc:docMk/>
            <pc:sldMk cId="2331403849" sldId="256"/>
            <ac:picMk id="2055" creationId="{FCF22BE9-35EE-4D20-9A58-617D5B81CFA7}"/>
          </ac:picMkLst>
        </pc:pic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15" creationId="{0959563B-7CC8-4A3E-974D-A2E6823F9935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16" creationId="{192B8E40-8FD2-4D85-B6B4-AE43F3DD01A0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17" creationId="{7D467304-EAA0-4C4F-AB71-49104196EC86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18" creationId="{DEF47E03-0123-4C22-ACE1-792BD904315B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19" creationId="{CE82BEBC-6ADD-4FE0-BA66-0E98BC63DDE4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20" creationId="{D3429E06-E7BF-4063-AAF8-6E0E8298D848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21" creationId="{991DE01C-BC62-460E-B5D3-A275DB7F7BE2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22" creationId="{85264F73-F811-4415-8AB1-360F1C0EC0E9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23" creationId="{340A0A1B-3C54-44D9-9A6F-70746F805B3F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24" creationId="{D05F8E76-974A-4149-8149-690812791B96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25" creationId="{C8DF2F93-3AF3-4258-99CB-7BC013204CBF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26" creationId="{7B3F9B42-F422-4654-B8DC-F7B55186B694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34" creationId="{B2002E79-DBB0-437C-B14E-D196F655F9CC}"/>
          </ac:cxnSpMkLst>
        </pc:cxnChg>
        <pc:cxnChg chg="del">
          <ac:chgData name="Jan-Erlend Lilleas" userId="41f95680-e925-43cd-8c3e-c7018d8d11ee" providerId="ADAL" clId="{2EDA6034-5189-4AC0-A66C-75F45E623BD1}" dt="2020-12-02T08:31:30.846" v="647" actId="478"/>
          <ac:cxnSpMkLst>
            <pc:docMk/>
            <pc:sldMk cId="2331403849" sldId="256"/>
            <ac:cxnSpMk id="47" creationId="{BDF645DA-D541-4AD9-BCAE-E218F51F7762}"/>
          </ac:cxnSpMkLst>
        </pc:cxnChg>
      </pc:sldChg>
      <pc:sldChg chg="addSp delSp modSp mod setBg">
        <pc:chgData name="Jan-Erlend Lilleas" userId="41f95680-e925-43cd-8c3e-c7018d8d11ee" providerId="ADAL" clId="{2EDA6034-5189-4AC0-A66C-75F45E623BD1}" dt="2020-12-02T08:46:27.944" v="768"/>
        <pc:sldMkLst>
          <pc:docMk/>
          <pc:sldMk cId="2593050228" sldId="259"/>
        </pc:sldMkLst>
        <pc:spChg chg="mod">
          <ac:chgData name="Jan-Erlend Lilleas" userId="41f95680-e925-43cd-8c3e-c7018d8d11ee" providerId="ADAL" clId="{2EDA6034-5189-4AC0-A66C-75F45E623BD1}" dt="2020-12-02T08:37:51.091" v="704" actId="26606"/>
          <ac:spMkLst>
            <pc:docMk/>
            <pc:sldMk cId="2593050228" sldId="259"/>
            <ac:spMk id="3" creationId="{00000000-0000-0000-0000-000000000000}"/>
          </ac:spMkLst>
        </pc:spChg>
        <pc:spChg chg="del">
          <ac:chgData name="Jan-Erlend Lilleas" userId="41f95680-e925-43cd-8c3e-c7018d8d11ee" providerId="ADAL" clId="{2EDA6034-5189-4AC0-A66C-75F45E623BD1}" dt="2020-12-02T08:32:12.975" v="651" actId="478"/>
          <ac:spMkLst>
            <pc:docMk/>
            <pc:sldMk cId="2593050228" sldId="259"/>
            <ac:spMk id="4" creationId="{00000000-0000-0000-0000-000000000000}"/>
          </ac:spMkLst>
        </pc:spChg>
        <pc:spChg chg="mod">
          <ac:chgData name="Jan-Erlend Lilleas" userId="41f95680-e925-43cd-8c3e-c7018d8d11ee" providerId="ADAL" clId="{2EDA6034-5189-4AC0-A66C-75F45E623BD1}" dt="2020-12-02T08:37:51.091" v="704" actId="26606"/>
          <ac:spMkLst>
            <pc:docMk/>
            <pc:sldMk cId="2593050228" sldId="259"/>
            <ac:spMk id="5" creationId="{00000000-0000-0000-0000-000000000000}"/>
          </ac:spMkLst>
        </pc:spChg>
        <pc:spChg chg="add del">
          <ac:chgData name="Jan-Erlend Lilleas" userId="41f95680-e925-43cd-8c3e-c7018d8d11ee" providerId="ADAL" clId="{2EDA6034-5189-4AC0-A66C-75F45E623BD1}" dt="2020-12-02T08:37:51.089" v="703" actId="26606"/>
          <ac:spMkLst>
            <pc:docMk/>
            <pc:sldMk cId="2593050228" sldId="259"/>
            <ac:spMk id="11" creationId="{F57AA027-AC01-4127-A5B2-A831198BD4A9}"/>
          </ac:spMkLst>
        </pc:spChg>
        <pc:spChg chg="add">
          <ac:chgData name="Jan-Erlend Lilleas" userId="41f95680-e925-43cd-8c3e-c7018d8d11ee" providerId="ADAL" clId="{2EDA6034-5189-4AC0-A66C-75F45E623BD1}" dt="2020-12-02T08:46:27.944" v="768"/>
          <ac:spMkLst>
            <pc:docMk/>
            <pc:sldMk cId="2593050228" sldId="259"/>
            <ac:spMk id="12" creationId="{59819EC9-144D-4B9B-A1D3-BB2895300165}"/>
          </ac:spMkLst>
        </pc:spChg>
        <pc:spChg chg="add del">
          <ac:chgData name="Jan-Erlend Lilleas" userId="41f95680-e925-43cd-8c3e-c7018d8d11ee" providerId="ADAL" clId="{2EDA6034-5189-4AC0-A66C-75F45E623BD1}" dt="2020-12-02T08:37:51.089" v="703" actId="26606"/>
          <ac:spMkLst>
            <pc:docMk/>
            <pc:sldMk cId="2593050228" sldId="259"/>
            <ac:spMk id="14" creationId="{42A5316D-ED2F-4F89-B4B4-8D9240B1A348}"/>
          </ac:spMkLst>
        </pc:spChg>
        <pc:spChg chg="add">
          <ac:chgData name="Jan-Erlend Lilleas" userId="41f95680-e925-43cd-8c3e-c7018d8d11ee" providerId="ADAL" clId="{2EDA6034-5189-4AC0-A66C-75F45E623BD1}" dt="2020-12-02T08:37:51.091" v="704" actId="26606"/>
          <ac:spMkLst>
            <pc:docMk/>
            <pc:sldMk cId="2593050228" sldId="259"/>
            <ac:spMk id="16" creationId="{D4771268-CB57-404A-9271-370EB28F6090}"/>
          </ac:spMkLst>
        </pc:spChg>
        <pc:graphicFrameChg chg="add del mod">
          <ac:chgData name="Jan-Erlend Lilleas" userId="41f95680-e925-43cd-8c3e-c7018d8d11ee" providerId="ADAL" clId="{2EDA6034-5189-4AC0-A66C-75F45E623BD1}" dt="2020-12-02T08:15:14.717" v="1"/>
          <ac:graphicFrameMkLst>
            <pc:docMk/>
            <pc:sldMk cId="2593050228" sldId="259"/>
            <ac:graphicFrameMk id="2" creationId="{F3D579C3-DC24-4770-AC94-268BA3CD5AE4}"/>
          </ac:graphicFrameMkLst>
        </pc:graphicFrameChg>
        <pc:graphicFrameChg chg="add del">
          <ac:chgData name="Jan-Erlend Lilleas" userId="41f95680-e925-43cd-8c3e-c7018d8d11ee" providerId="ADAL" clId="{2EDA6034-5189-4AC0-A66C-75F45E623BD1}" dt="2020-12-02T08:37:51.091" v="704" actId="26606"/>
          <ac:graphicFrameMkLst>
            <pc:docMk/>
            <pc:sldMk cId="2593050228" sldId="259"/>
            <ac:graphicFrameMk id="6" creationId="{00000000-0000-0000-0000-000000000000}"/>
          </ac:graphicFrameMkLst>
        </pc:graphicFrameChg>
        <pc:graphicFrameChg chg="add del">
          <ac:chgData name="Jan-Erlend Lilleas" userId="41f95680-e925-43cd-8c3e-c7018d8d11ee" providerId="ADAL" clId="{2EDA6034-5189-4AC0-A66C-75F45E623BD1}" dt="2020-12-02T08:37:51.089" v="703" actId="26606"/>
          <ac:graphicFrameMkLst>
            <pc:docMk/>
            <pc:sldMk cId="2593050228" sldId="259"/>
            <ac:graphicFrameMk id="9" creationId="{00000000-0000-0000-0000-000000000000}"/>
          </ac:graphicFrameMkLst>
        </pc:graphicFrameChg>
        <pc:graphicFrameChg chg="add modGraphic">
          <ac:chgData name="Jan-Erlend Lilleas" userId="41f95680-e925-43cd-8c3e-c7018d8d11ee" providerId="ADAL" clId="{2EDA6034-5189-4AC0-A66C-75F45E623BD1}" dt="2020-12-02T08:43:28.922" v="764" actId="20577"/>
          <ac:graphicFrameMkLst>
            <pc:docMk/>
            <pc:sldMk cId="2593050228" sldId="259"/>
            <ac:graphicFrameMk id="17" creationId="{00000000-0000-0000-0000-000000000000}"/>
          </ac:graphicFrameMkLst>
        </pc:graphicFrameChg>
      </pc:sldChg>
      <pc:sldChg chg="addSp delSp modSp mod setBg setClrOvrMap">
        <pc:chgData name="Jan-Erlend Lilleas" userId="41f95680-e925-43cd-8c3e-c7018d8d11ee" providerId="ADAL" clId="{2EDA6034-5189-4AC0-A66C-75F45E623BD1}" dt="2020-12-02T08:46:25.935" v="767"/>
        <pc:sldMkLst>
          <pc:docMk/>
          <pc:sldMk cId="623964719" sldId="261"/>
        </pc:sldMkLst>
        <pc:spChg chg="mod">
          <ac:chgData name="Jan-Erlend Lilleas" userId="41f95680-e925-43cd-8c3e-c7018d8d11ee" providerId="ADAL" clId="{2EDA6034-5189-4AC0-A66C-75F45E623BD1}" dt="2020-12-02T08:38:00.080" v="705" actId="26606"/>
          <ac:spMkLst>
            <pc:docMk/>
            <pc:sldMk cId="623964719" sldId="261"/>
            <ac:spMk id="2" creationId="{00000000-0000-0000-0000-000000000000}"/>
          </ac:spMkLst>
        </pc:spChg>
        <pc:spChg chg="mod ord">
          <ac:chgData name="Jan-Erlend Lilleas" userId="41f95680-e925-43cd-8c3e-c7018d8d11ee" providerId="ADAL" clId="{2EDA6034-5189-4AC0-A66C-75F45E623BD1}" dt="2020-12-02T08:38:00.080" v="705" actId="26606"/>
          <ac:spMkLst>
            <pc:docMk/>
            <pc:sldMk cId="623964719" sldId="261"/>
            <ac:spMk id="4" creationId="{00000000-0000-0000-0000-000000000000}"/>
          </ac:spMkLst>
        </pc:spChg>
        <pc:spChg chg="del">
          <ac:chgData name="Jan-Erlend Lilleas" userId="41f95680-e925-43cd-8c3e-c7018d8d11ee" providerId="ADAL" clId="{2EDA6034-5189-4AC0-A66C-75F45E623BD1}" dt="2020-12-02T08:32:18.059" v="652" actId="478"/>
          <ac:spMkLst>
            <pc:docMk/>
            <pc:sldMk cId="623964719" sldId="261"/>
            <ac:spMk id="5" creationId="{00000000-0000-0000-0000-000000000000}"/>
          </ac:spMkLst>
        </pc:spChg>
        <pc:spChg chg="add">
          <ac:chgData name="Jan-Erlend Lilleas" userId="41f95680-e925-43cd-8c3e-c7018d8d11ee" providerId="ADAL" clId="{2EDA6034-5189-4AC0-A66C-75F45E623BD1}" dt="2020-12-02T08:46:25.935" v="767"/>
          <ac:spMkLst>
            <pc:docMk/>
            <pc:sldMk cId="623964719" sldId="261"/>
            <ac:spMk id="7" creationId="{80113EDD-8E4E-4DAF-93C4-0DFB9435CC1F}"/>
          </ac:spMkLst>
        </pc:spChg>
        <pc:spChg chg="add">
          <ac:chgData name="Jan-Erlend Lilleas" userId="41f95680-e925-43cd-8c3e-c7018d8d11ee" providerId="ADAL" clId="{2EDA6034-5189-4AC0-A66C-75F45E623BD1}" dt="2020-12-02T08:38:00.080" v="705" actId="26606"/>
          <ac:spMkLst>
            <pc:docMk/>
            <pc:sldMk cId="623964719" sldId="261"/>
            <ac:spMk id="11" creationId="{CF62D2A7-8207-488C-9F46-316BA81A16C8}"/>
          </ac:spMkLst>
        </pc:spChg>
        <pc:picChg chg="mod">
          <ac:chgData name="Jan-Erlend Lilleas" userId="41f95680-e925-43cd-8c3e-c7018d8d11ee" providerId="ADAL" clId="{2EDA6034-5189-4AC0-A66C-75F45E623BD1}" dt="2020-12-02T08:38:00.080" v="705" actId="26606"/>
          <ac:picMkLst>
            <pc:docMk/>
            <pc:sldMk cId="623964719" sldId="261"/>
            <ac:picMk id="6" creationId="{00000000-0000-0000-0000-000000000000}"/>
          </ac:picMkLst>
        </pc:picChg>
      </pc:sldChg>
      <pc:sldChg chg="addSp modSp add ord">
        <pc:chgData name="Jan-Erlend Lilleas" userId="41f95680-e925-43cd-8c3e-c7018d8d11ee" providerId="ADAL" clId="{2EDA6034-5189-4AC0-A66C-75F45E623BD1}" dt="2020-12-02T08:53:10.471" v="837" actId="20577"/>
        <pc:sldMkLst>
          <pc:docMk/>
          <pc:sldMk cId="736805598" sldId="262"/>
        </pc:sldMkLst>
        <pc:spChg chg="mod">
          <ac:chgData name="Jan-Erlend Lilleas" userId="41f95680-e925-43cd-8c3e-c7018d8d11ee" providerId="ADAL" clId="{2EDA6034-5189-4AC0-A66C-75F45E623BD1}" dt="2020-12-02T08:46:21.531" v="766" actId="20577"/>
          <ac:spMkLst>
            <pc:docMk/>
            <pc:sldMk cId="736805598" sldId="262"/>
            <ac:spMk id="9" creationId="{10B3AF10-219E-4A5E-8685-109371FA13C8}"/>
          </ac:spMkLst>
        </pc:spChg>
        <pc:spChg chg="mod">
          <ac:chgData name="Jan-Erlend Lilleas" userId="41f95680-e925-43cd-8c3e-c7018d8d11ee" providerId="ADAL" clId="{2EDA6034-5189-4AC0-A66C-75F45E623BD1}" dt="2020-12-02T08:42:05.645" v="763" actId="20578"/>
          <ac:spMkLst>
            <pc:docMk/>
            <pc:sldMk cId="736805598" sldId="262"/>
            <ac:spMk id="38" creationId="{40007A36-BE02-4C50-8BA2-F69B8E6808F3}"/>
          </ac:spMkLst>
        </pc:spChg>
        <pc:spChg chg="mod">
          <ac:chgData name="Jan-Erlend Lilleas" userId="41f95680-e925-43cd-8c3e-c7018d8d11ee" providerId="ADAL" clId="{2EDA6034-5189-4AC0-A66C-75F45E623BD1}" dt="2020-12-02T08:53:10.471" v="837" actId="20577"/>
          <ac:spMkLst>
            <pc:docMk/>
            <pc:sldMk cId="736805598" sldId="262"/>
            <ac:spMk id="45" creationId="{F889C31D-C46B-4F0B-B710-0506E8E978BF}"/>
          </ac:spMkLst>
        </pc:spChg>
        <pc:spChg chg="mod">
          <ac:chgData name="Jan-Erlend Lilleas" userId="41f95680-e925-43cd-8c3e-c7018d8d11ee" providerId="ADAL" clId="{2EDA6034-5189-4AC0-A66C-75F45E623BD1}" dt="2020-12-02T08:41:13.464" v="719" actId="1076"/>
          <ac:spMkLst>
            <pc:docMk/>
            <pc:sldMk cId="736805598" sldId="262"/>
            <ac:spMk id="46" creationId="{9A605616-DFC9-4BB3-9D4B-B57552DDE411}"/>
          </ac:spMkLst>
        </pc:spChg>
        <pc:spChg chg="mod">
          <ac:chgData name="Jan-Erlend Lilleas" userId="41f95680-e925-43cd-8c3e-c7018d8d11ee" providerId="ADAL" clId="{2EDA6034-5189-4AC0-A66C-75F45E623BD1}" dt="2020-12-02T08:36:41.425" v="693" actId="1076"/>
          <ac:spMkLst>
            <pc:docMk/>
            <pc:sldMk cId="736805598" sldId="262"/>
            <ac:spMk id="48" creationId="{A43B6AA1-6486-44FF-9B9E-BF14F771A0F3}"/>
          </ac:spMkLst>
        </pc:spChg>
        <pc:spChg chg="mod">
          <ac:chgData name="Jan-Erlend Lilleas" userId="41f95680-e925-43cd-8c3e-c7018d8d11ee" providerId="ADAL" clId="{2EDA6034-5189-4AC0-A66C-75F45E623BD1}" dt="2020-12-02T08:39:02.052" v="711" actId="114"/>
          <ac:spMkLst>
            <pc:docMk/>
            <pc:sldMk cId="736805598" sldId="262"/>
            <ac:spMk id="52" creationId="{E44CADEF-A85B-4BBB-BCBB-50F5CA5EAEED}"/>
          </ac:spMkLst>
        </pc:spChg>
        <pc:spChg chg="mod">
          <ac:chgData name="Jan-Erlend Lilleas" userId="41f95680-e925-43cd-8c3e-c7018d8d11ee" providerId="ADAL" clId="{2EDA6034-5189-4AC0-A66C-75F45E623BD1}" dt="2020-12-02T08:36:46.457" v="695" actId="1076"/>
          <ac:spMkLst>
            <pc:docMk/>
            <pc:sldMk cId="736805598" sldId="262"/>
            <ac:spMk id="58" creationId="{6B7A447E-43D4-4ED0-86F5-3A6185399EF2}"/>
          </ac:spMkLst>
        </pc:spChg>
        <pc:cxnChg chg="add mod">
          <ac:chgData name="Jan-Erlend Lilleas" userId="41f95680-e925-43cd-8c3e-c7018d8d11ee" providerId="ADAL" clId="{2EDA6034-5189-4AC0-A66C-75F45E623BD1}" dt="2020-12-02T08:41:10.008" v="718" actId="1582"/>
          <ac:cxnSpMkLst>
            <pc:docMk/>
            <pc:sldMk cId="736805598" sldId="262"/>
            <ac:cxnSpMk id="49" creationId="{26128585-B5B6-4FE8-B796-D617B912ACC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732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080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2662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422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2472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204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02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123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7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054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89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943BF-7E40-494E-92CB-226EAE38EF11}" type="datetimeFigureOut">
              <a:rPr lang="nb-NO" smtClean="0"/>
              <a:t>03.12.2020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B1A99-8FBE-4EEB-9DF9-F22D594D3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400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1">
            <a:extLst>
              <a:ext uri="{FF2B5EF4-FFF2-40B4-BE49-F238E27FC236}">
                <a16:creationId xmlns:a16="http://schemas.microsoft.com/office/drawing/2014/main" id="{FCF22BE9-35EE-4D20-9A58-617D5B81C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45734"/>
            <a:ext cx="7991475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10B3AF10-219E-4A5E-8685-109371FA1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50815"/>
            <a:ext cx="12192000" cy="40011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MÅL IG50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kstboks 17">
            <a:extLst>
              <a:ext uri="{FF2B5EF4-FFF2-40B4-BE49-F238E27FC236}">
                <a16:creationId xmlns:a16="http://schemas.microsoft.com/office/drawing/2014/main" id="{49734157-CC73-4686-90BD-E34B5CD1BF94}"/>
              </a:ext>
            </a:extLst>
          </p:cNvPr>
          <p:cNvSpPr txBox="1">
            <a:spLocks/>
          </p:cNvSpPr>
          <p:nvPr/>
        </p:nvSpPr>
        <p:spPr bwMode="auto">
          <a:xfrm>
            <a:off x="10818813" y="69438"/>
            <a:ext cx="1054100" cy="236538"/>
          </a:xfrm>
          <a:prstGeom prst="rect">
            <a:avLst/>
          </a:prstGeom>
          <a:solidFill>
            <a:srgbClr val="FFFFFF"/>
          </a:solidFill>
          <a:ln w="63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UNNTATT OFF.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199ECD6D-1306-4416-B456-A0E6E5AE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5" y="46498"/>
            <a:ext cx="1790701" cy="2587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DTG 021000</a:t>
            </a:r>
            <a:endParaRPr kumimoji="0" lang="nb-NO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Ink 5">
            <a:extLst>
              <a:ext uri="{FF2B5EF4-FFF2-40B4-BE49-F238E27FC236}">
                <a16:creationId xmlns:a16="http://schemas.microsoft.com/office/drawing/2014/main" id="{8D77D138-6106-4636-8EC2-F680ACBCFCA3}"/>
              </a:ext>
            </a:extLst>
          </p:cNvPr>
          <p:cNvSpPr>
            <a:spLocks noRot="1" noChangeArrowheads="1" noTextEdit="1"/>
          </p:cNvSpPr>
          <p:nvPr/>
        </p:nvSpPr>
        <p:spPr bwMode="auto">
          <a:xfrm>
            <a:off x="5853907" y="1695911"/>
            <a:ext cx="19050" cy="19050"/>
          </a:xfrm>
          <a:prstGeom prst="rect">
            <a:avLst/>
          </a:prstGeom>
          <a:noFill/>
          <a:ln w="18000" cap="rnd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5" name="AutoShape 51">
            <a:extLst>
              <a:ext uri="{FF2B5EF4-FFF2-40B4-BE49-F238E27FC236}">
                <a16:creationId xmlns:a16="http://schemas.microsoft.com/office/drawing/2014/main" id="{0959563B-7CC8-4A3E-974D-A2E6823F993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91710" y="1784034"/>
            <a:ext cx="2466975" cy="2800350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AutoShape 52">
            <a:extLst>
              <a:ext uri="{FF2B5EF4-FFF2-40B4-BE49-F238E27FC236}">
                <a16:creationId xmlns:a16="http://schemas.microsoft.com/office/drawing/2014/main" id="{192B8E40-8FD2-4D85-B6B4-AE43F3DD01A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58560" y="4584384"/>
            <a:ext cx="1000125" cy="838200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53">
            <a:extLst>
              <a:ext uri="{FF2B5EF4-FFF2-40B4-BE49-F238E27FC236}">
                <a16:creationId xmlns:a16="http://schemas.microsoft.com/office/drawing/2014/main" id="{7D467304-EAA0-4C4F-AB71-49104196EC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01385" y="5193984"/>
            <a:ext cx="257175" cy="229235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54">
            <a:extLst>
              <a:ext uri="{FF2B5EF4-FFF2-40B4-BE49-F238E27FC236}">
                <a16:creationId xmlns:a16="http://schemas.microsoft.com/office/drawing/2014/main" id="{DEF47E03-0123-4C22-ACE1-792BD904315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548960" y="5289869"/>
            <a:ext cx="123825" cy="132715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57">
            <a:extLst>
              <a:ext uri="{FF2B5EF4-FFF2-40B4-BE49-F238E27FC236}">
                <a16:creationId xmlns:a16="http://schemas.microsoft.com/office/drawing/2014/main" id="{CE82BEBC-6ADD-4FE0-BA66-0E98BC63DDE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691585" y="1784034"/>
            <a:ext cx="1000125" cy="838200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AutoShape 58">
            <a:extLst>
              <a:ext uri="{FF2B5EF4-FFF2-40B4-BE49-F238E27FC236}">
                <a16:creationId xmlns:a16="http://schemas.microsoft.com/office/drawing/2014/main" id="{D3429E06-E7BF-4063-AAF8-6E0E8298D8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1282" y="2387645"/>
            <a:ext cx="520303" cy="234589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AutoShape 59">
            <a:extLst>
              <a:ext uri="{FF2B5EF4-FFF2-40B4-BE49-F238E27FC236}">
                <a16:creationId xmlns:a16="http://schemas.microsoft.com/office/drawing/2014/main" id="{991DE01C-BC62-460E-B5D3-A275DB7F7B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2835" y="3556954"/>
            <a:ext cx="688975" cy="665480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60">
            <a:extLst>
              <a:ext uri="{FF2B5EF4-FFF2-40B4-BE49-F238E27FC236}">
                <a16:creationId xmlns:a16="http://schemas.microsoft.com/office/drawing/2014/main" id="{85264F73-F811-4415-8AB1-360F1C0EC0E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335" y="2965134"/>
            <a:ext cx="1404143" cy="1418803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61">
            <a:extLst>
              <a:ext uri="{FF2B5EF4-FFF2-40B4-BE49-F238E27FC236}">
                <a16:creationId xmlns:a16="http://schemas.microsoft.com/office/drawing/2014/main" id="{340A0A1B-3C54-44D9-9A6F-70746F805B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31433" y="4731211"/>
            <a:ext cx="478433" cy="546186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AutoShape 62">
            <a:extLst>
              <a:ext uri="{FF2B5EF4-FFF2-40B4-BE49-F238E27FC236}">
                <a16:creationId xmlns:a16="http://schemas.microsoft.com/office/drawing/2014/main" id="{D05F8E76-974A-4149-8149-690812791B9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674690" y="5193984"/>
            <a:ext cx="228600" cy="229235"/>
          </a:xfrm>
          <a:prstGeom prst="straightConnector1">
            <a:avLst/>
          </a:prstGeom>
          <a:noFill/>
          <a:ln w="19050" cap="rnd">
            <a:solidFill>
              <a:srgbClr val="FF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AutoShape 63">
            <a:extLst>
              <a:ext uri="{FF2B5EF4-FFF2-40B4-BE49-F238E27FC236}">
                <a16:creationId xmlns:a16="http://schemas.microsoft.com/office/drawing/2014/main" id="{C8DF2F93-3AF3-4258-99CB-7BC013204CB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891610" y="5060634"/>
            <a:ext cx="228600" cy="229235"/>
          </a:xfrm>
          <a:prstGeom prst="straightConnector1">
            <a:avLst/>
          </a:prstGeom>
          <a:noFill/>
          <a:ln w="19050" cap="rnd">
            <a:solidFill>
              <a:srgbClr val="FF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AutoShape 64">
            <a:extLst>
              <a:ext uri="{FF2B5EF4-FFF2-40B4-BE49-F238E27FC236}">
                <a16:creationId xmlns:a16="http://schemas.microsoft.com/office/drawing/2014/main" id="{7B3F9B42-F422-4654-B8DC-F7B55186B69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00950" y="2509088"/>
            <a:ext cx="228600" cy="229235"/>
          </a:xfrm>
          <a:prstGeom prst="straightConnector1">
            <a:avLst/>
          </a:prstGeom>
          <a:noFill/>
          <a:ln w="19050" cap="rnd">
            <a:solidFill>
              <a:srgbClr val="FF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ectangle 25">
            <a:extLst>
              <a:ext uri="{FF2B5EF4-FFF2-40B4-BE49-F238E27FC236}">
                <a16:creationId xmlns:a16="http://schemas.microsoft.com/office/drawing/2014/main" id="{BD83D7FA-6F1B-4D0D-AB6F-15B4F3F38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307" y="766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EB716088-F24D-42FC-801A-EADA7593A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307" y="53386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31">
            <a:extLst>
              <a:ext uri="{FF2B5EF4-FFF2-40B4-BE49-F238E27FC236}">
                <a16:creationId xmlns:a16="http://schemas.microsoft.com/office/drawing/2014/main" id="{953959D0-068C-46BC-A7A5-4D8CF091D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307" y="716326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34" name="AutoShape 61">
            <a:extLst>
              <a:ext uri="{FF2B5EF4-FFF2-40B4-BE49-F238E27FC236}">
                <a16:creationId xmlns:a16="http://schemas.microsoft.com/office/drawing/2014/main" id="{B2002E79-DBB0-437C-B14E-D196F655F9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0343" y="4375955"/>
            <a:ext cx="591090" cy="355256"/>
          </a:xfrm>
          <a:prstGeom prst="straightConnector1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kstboks 2">
            <a:extLst>
              <a:ext uri="{FF2B5EF4-FFF2-40B4-BE49-F238E27FC236}">
                <a16:creationId xmlns:a16="http://schemas.microsoft.com/office/drawing/2014/main" id="{40007A36-BE02-4C50-8BA2-F69B8E680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3133" y="5518068"/>
            <a:ext cx="1960959" cy="1257066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b="1" dirty="0" err="1">
                <a:cs typeface="Arial" panose="020B0604020202020204" pitchFamily="34" charset="0"/>
              </a:rPr>
              <a:t>Kartkalt</a:t>
            </a:r>
            <a:endParaRPr lang="en-US" altLang="en-US" sz="800" b="1" dirty="0"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Gul </a:t>
            </a:r>
            <a:r>
              <a:rPr kumimoji="0" lang="en-US" altLang="en-US" sz="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linje</a:t>
            </a:r>
            <a:r>
              <a:rPr kumimoji="0" lang="en-US" alt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: </a:t>
            </a:r>
            <a:r>
              <a:rPr kumimoji="0" lang="en-US" altLang="en-US" sz="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Ytre</a:t>
            </a:r>
            <a:r>
              <a:rPr kumimoji="0" lang="en-US" alt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perimeter (</a:t>
            </a:r>
            <a:r>
              <a:rPr kumimoji="0" lang="en-US" altLang="en-US" sz="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gjerde</a:t>
            </a:r>
            <a:r>
              <a:rPr kumimoji="0" lang="en-US" alt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altLang="en-US" sz="800" dirty="0">
                <a:cs typeface="Arial" panose="020B0604020202020204" pitchFamily="34" charset="0"/>
              </a:rPr>
              <a:t>Gul </a:t>
            </a:r>
            <a:r>
              <a:rPr lang="en-US" altLang="en-US" sz="800" dirty="0" err="1">
                <a:cs typeface="Arial" panose="020B0604020202020204" pitchFamily="34" charset="0"/>
              </a:rPr>
              <a:t>stiplet</a:t>
            </a:r>
            <a:r>
              <a:rPr lang="en-US" altLang="en-US" sz="800" dirty="0">
                <a:cs typeface="Arial" panose="020B0604020202020204" pitchFamily="34" charset="0"/>
              </a:rPr>
              <a:t>: Bom</a:t>
            </a:r>
          </a:p>
          <a:p>
            <a:pPr marL="171450" indent="-171450">
              <a:buFontTx/>
              <a:buChar char="-"/>
            </a:pPr>
            <a:r>
              <a:rPr lang="en-US" altLang="en-US" sz="800" dirty="0">
                <a:cs typeface="Arial" panose="020B0604020202020204" pitchFamily="34" charset="0"/>
              </a:rPr>
              <a:t>Gul </a:t>
            </a:r>
            <a:r>
              <a:rPr lang="en-US" altLang="en-US" sz="800" dirty="0" err="1">
                <a:cs typeface="Arial" panose="020B0604020202020204" pitchFamily="34" charset="0"/>
              </a:rPr>
              <a:t>stjerne</a:t>
            </a:r>
            <a:r>
              <a:rPr lang="en-US" altLang="en-US" sz="800" dirty="0">
                <a:cs typeface="Arial" panose="020B0604020202020204" pitchFamily="34" charset="0"/>
              </a:rPr>
              <a:t>: </a:t>
            </a:r>
            <a:r>
              <a:rPr lang="en-US" altLang="en-US" sz="800" dirty="0" err="1">
                <a:cs typeface="Arial" panose="020B0604020202020204" pitchFamily="34" charset="0"/>
              </a:rPr>
              <a:t>Lyskaster</a:t>
            </a:r>
            <a:endParaRPr lang="en-US" altLang="en-US" sz="800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altLang="en-US" sz="800" dirty="0" err="1">
                <a:cs typeface="Arial" panose="020B0604020202020204" pitchFamily="34" charset="0"/>
              </a:rPr>
              <a:t>Rød</a:t>
            </a:r>
            <a:r>
              <a:rPr lang="en-US" altLang="en-US" sz="800" dirty="0">
                <a:cs typeface="Arial" panose="020B0604020202020204" pitchFamily="34" charset="0"/>
              </a:rPr>
              <a:t> </a:t>
            </a:r>
            <a:r>
              <a:rPr lang="en-US" altLang="en-US" sz="800" dirty="0" err="1">
                <a:cs typeface="Arial" panose="020B0604020202020204" pitchFamily="34" charset="0"/>
              </a:rPr>
              <a:t>strek</a:t>
            </a:r>
            <a:r>
              <a:rPr lang="en-US" altLang="en-US" sz="800" dirty="0">
                <a:cs typeface="Arial" panose="020B0604020202020204" pitchFamily="34" charset="0"/>
              </a:rPr>
              <a:t>: </a:t>
            </a:r>
            <a:r>
              <a:rPr lang="en-US" altLang="en-US" sz="800" dirty="0" err="1">
                <a:cs typeface="Arial" panose="020B0604020202020204" pitchFamily="34" charset="0"/>
              </a:rPr>
              <a:t>Hindring</a:t>
            </a:r>
            <a:endParaRPr lang="en-US" altLang="en-US" sz="800" dirty="0"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altLang="en-US" sz="800" dirty="0" err="1">
                <a:cs typeface="Arial" panose="020B0604020202020204" pitchFamily="34" charset="0"/>
              </a:rPr>
              <a:t>Blå</a:t>
            </a:r>
            <a:r>
              <a:rPr lang="en-US" altLang="en-US" sz="800" dirty="0">
                <a:cs typeface="Arial" panose="020B0604020202020204" pitchFamily="34" charset="0"/>
              </a:rPr>
              <a:t>: </a:t>
            </a:r>
            <a:r>
              <a:rPr lang="en-US" altLang="en-US" sz="800" dirty="0" err="1">
                <a:cs typeface="Arial" panose="020B0604020202020204" pitchFamily="34" charset="0"/>
              </a:rPr>
              <a:t>Akser</a:t>
            </a:r>
            <a:endParaRPr lang="en-US" altLang="en-US" sz="800" dirty="0"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altLang="en-US" sz="800" dirty="0" err="1">
                <a:cs typeface="Arial" panose="020B0604020202020204" pitchFamily="34" charset="0"/>
              </a:rPr>
              <a:t>Oransje</a:t>
            </a:r>
            <a:r>
              <a:rPr lang="en-US" altLang="en-US" sz="800" dirty="0">
                <a:cs typeface="Arial" panose="020B0604020202020204" pitchFamily="34" charset="0"/>
              </a:rPr>
              <a:t> </a:t>
            </a:r>
            <a:r>
              <a:rPr lang="en-US" altLang="en-US" sz="800" dirty="0" err="1">
                <a:cs typeface="Arial" panose="020B0604020202020204" pitchFamily="34" charset="0"/>
              </a:rPr>
              <a:t>pyramide</a:t>
            </a:r>
            <a:r>
              <a:rPr lang="en-US" altLang="en-US" sz="800" dirty="0">
                <a:cs typeface="Arial" panose="020B0604020202020204" pitchFamily="34" charset="0"/>
              </a:rPr>
              <a:t>: VP</a:t>
            </a:r>
          </a:p>
          <a:p>
            <a:pPr marL="171450" indent="-171450">
              <a:buFontTx/>
              <a:buChar char="-"/>
            </a:pPr>
            <a:r>
              <a:rPr lang="en-US" altLang="en-US" sz="800" dirty="0" err="1">
                <a:cs typeface="Arial" panose="020B0604020202020204" pitchFamily="34" charset="0"/>
              </a:rPr>
              <a:t>Oransje</a:t>
            </a:r>
            <a:r>
              <a:rPr lang="en-US" altLang="en-US" sz="800" dirty="0">
                <a:cs typeface="Arial" panose="020B0604020202020204" pitchFamily="34" charset="0"/>
              </a:rPr>
              <a:t> </a:t>
            </a:r>
            <a:r>
              <a:rPr lang="en-US" altLang="en-US" sz="800" dirty="0" err="1">
                <a:cs typeface="Arial" panose="020B0604020202020204" pitchFamily="34" charset="0"/>
              </a:rPr>
              <a:t>sirkel</a:t>
            </a:r>
            <a:r>
              <a:rPr lang="en-US" altLang="en-US" sz="800" dirty="0">
                <a:cs typeface="Arial" panose="020B0604020202020204" pitchFamily="34" charset="0"/>
              </a:rPr>
              <a:t>: AKP/VKP</a:t>
            </a:r>
          </a:p>
          <a:p>
            <a:pPr marL="171450" indent="-171450">
              <a:buFontTx/>
              <a:buChar char="-"/>
            </a:pPr>
            <a:r>
              <a:rPr lang="en-US" altLang="en-US" sz="800" dirty="0" err="1">
                <a:cs typeface="Arial" panose="020B0604020202020204" pitchFamily="34" charset="0"/>
              </a:rPr>
              <a:t>Oransje</a:t>
            </a:r>
            <a:r>
              <a:rPr lang="en-US" altLang="en-US" sz="800" dirty="0">
                <a:cs typeface="Arial" panose="020B0604020202020204" pitchFamily="34" charset="0"/>
              </a:rPr>
              <a:t> </a:t>
            </a:r>
            <a:r>
              <a:rPr lang="en-US" altLang="en-US" sz="800" dirty="0" err="1">
                <a:cs typeface="Arial" panose="020B0604020202020204" pitchFamily="34" charset="0"/>
              </a:rPr>
              <a:t>strek</a:t>
            </a:r>
            <a:r>
              <a:rPr lang="en-US" altLang="en-US" sz="800" dirty="0">
                <a:cs typeface="Arial" panose="020B0604020202020204" pitchFamily="34" charset="0"/>
              </a:rPr>
              <a:t>: Blending</a:t>
            </a:r>
          </a:p>
        </p:txBody>
      </p:sp>
      <p:sp>
        <p:nvSpPr>
          <p:cNvPr id="2050" name="Rectangle 2049">
            <a:extLst>
              <a:ext uri="{FF2B5EF4-FFF2-40B4-BE49-F238E27FC236}">
                <a16:creationId xmlns:a16="http://schemas.microsoft.com/office/drawing/2014/main" id="{0691A998-A052-4042-AB08-19853C4211CF}"/>
              </a:ext>
            </a:extLst>
          </p:cNvPr>
          <p:cNvSpPr/>
          <p:nvPr/>
        </p:nvSpPr>
        <p:spPr>
          <a:xfrm rot="2847933">
            <a:off x="4843969" y="2506377"/>
            <a:ext cx="5989204" cy="246582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GAUPE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CEB5033-33D7-4CF0-B104-D9158A270A5A}"/>
              </a:ext>
            </a:extLst>
          </p:cNvPr>
          <p:cNvSpPr/>
          <p:nvPr/>
        </p:nvSpPr>
        <p:spPr>
          <a:xfrm rot="19142087">
            <a:off x="7488790" y="5261722"/>
            <a:ext cx="2234520" cy="242610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ÅL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B9A1A3F-94FF-4242-95ED-01B68C5F70EE}"/>
              </a:ext>
            </a:extLst>
          </p:cNvPr>
          <p:cNvSpPr/>
          <p:nvPr/>
        </p:nvSpPr>
        <p:spPr>
          <a:xfrm rot="19142087">
            <a:off x="7833371" y="1872835"/>
            <a:ext cx="2399798" cy="242610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ØRN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CEFC7B6-B8B6-46AF-8758-854A664DBB27}"/>
              </a:ext>
            </a:extLst>
          </p:cNvPr>
          <p:cNvSpPr/>
          <p:nvPr/>
        </p:nvSpPr>
        <p:spPr>
          <a:xfrm rot="19142087">
            <a:off x="2872033" y="1567467"/>
            <a:ext cx="3329021" cy="242610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SLANGE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8BB825E-52C8-4EA0-A9C2-1F09C1A701E7}"/>
              </a:ext>
            </a:extLst>
          </p:cNvPr>
          <p:cNvSpPr/>
          <p:nvPr/>
        </p:nvSpPr>
        <p:spPr>
          <a:xfrm rot="2847933">
            <a:off x="3659695" y="3107726"/>
            <a:ext cx="2795382" cy="246582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BEVER</a:t>
            </a:r>
          </a:p>
        </p:txBody>
      </p:sp>
      <p:sp>
        <p:nvSpPr>
          <p:cNvPr id="2051" name="Isosceles Triangle 2050">
            <a:extLst>
              <a:ext uri="{FF2B5EF4-FFF2-40B4-BE49-F238E27FC236}">
                <a16:creationId xmlns:a16="http://schemas.microsoft.com/office/drawing/2014/main" id="{72B52508-4517-4919-A6B9-004AE2AAAADC}"/>
              </a:ext>
            </a:extLst>
          </p:cNvPr>
          <p:cNvSpPr/>
          <p:nvPr/>
        </p:nvSpPr>
        <p:spPr>
          <a:xfrm>
            <a:off x="7297857" y="3392500"/>
            <a:ext cx="201297" cy="195263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AutoShape 58">
            <a:extLst>
              <a:ext uri="{FF2B5EF4-FFF2-40B4-BE49-F238E27FC236}">
                <a16:creationId xmlns:a16="http://schemas.microsoft.com/office/drawing/2014/main" id="{BDF645DA-D541-4AD9-BCAE-E218F51F77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5094" y="2674005"/>
            <a:ext cx="249292" cy="266693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7" name="Arrow: Down 2056">
            <a:extLst>
              <a:ext uri="{FF2B5EF4-FFF2-40B4-BE49-F238E27FC236}">
                <a16:creationId xmlns:a16="http://schemas.microsoft.com/office/drawing/2014/main" id="{05A12341-03B8-46C9-B2D4-33D1BE27FA27}"/>
              </a:ext>
            </a:extLst>
          </p:cNvPr>
          <p:cNvSpPr/>
          <p:nvPr/>
        </p:nvSpPr>
        <p:spPr>
          <a:xfrm rot="10800000">
            <a:off x="2273181" y="632389"/>
            <a:ext cx="496543" cy="7862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2058" name="Star: 6 Points 2057">
            <a:extLst>
              <a:ext uri="{FF2B5EF4-FFF2-40B4-BE49-F238E27FC236}">
                <a16:creationId xmlns:a16="http://schemas.microsoft.com/office/drawing/2014/main" id="{1B8A04BB-664F-471A-BAF8-F8A629244285}"/>
              </a:ext>
            </a:extLst>
          </p:cNvPr>
          <p:cNvSpPr/>
          <p:nvPr/>
        </p:nvSpPr>
        <p:spPr>
          <a:xfrm>
            <a:off x="3786106" y="3025833"/>
            <a:ext cx="144872" cy="196486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tar: 6 Points 52">
            <a:extLst>
              <a:ext uri="{FF2B5EF4-FFF2-40B4-BE49-F238E27FC236}">
                <a16:creationId xmlns:a16="http://schemas.microsoft.com/office/drawing/2014/main" id="{4003F8C9-97C4-4712-B353-9DEDF1335394}"/>
              </a:ext>
            </a:extLst>
          </p:cNvPr>
          <p:cNvSpPr/>
          <p:nvPr/>
        </p:nvSpPr>
        <p:spPr>
          <a:xfrm>
            <a:off x="6018817" y="4818387"/>
            <a:ext cx="144872" cy="196486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tar: 6 Points 53">
            <a:extLst>
              <a:ext uri="{FF2B5EF4-FFF2-40B4-BE49-F238E27FC236}">
                <a16:creationId xmlns:a16="http://schemas.microsoft.com/office/drawing/2014/main" id="{84ABDC8E-C9E4-481D-8AFB-67AB90FC503A}"/>
              </a:ext>
            </a:extLst>
          </p:cNvPr>
          <p:cNvSpPr/>
          <p:nvPr/>
        </p:nvSpPr>
        <p:spPr>
          <a:xfrm>
            <a:off x="6969982" y="5687263"/>
            <a:ext cx="144872" cy="196486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tar: 6 Points 54">
            <a:extLst>
              <a:ext uri="{FF2B5EF4-FFF2-40B4-BE49-F238E27FC236}">
                <a16:creationId xmlns:a16="http://schemas.microsoft.com/office/drawing/2014/main" id="{BC58C11A-F0CE-438C-9A6D-000CF556E88F}"/>
              </a:ext>
            </a:extLst>
          </p:cNvPr>
          <p:cNvSpPr/>
          <p:nvPr/>
        </p:nvSpPr>
        <p:spPr>
          <a:xfrm>
            <a:off x="8356126" y="4344284"/>
            <a:ext cx="144872" cy="196486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tar: 6 Points 55">
            <a:extLst>
              <a:ext uri="{FF2B5EF4-FFF2-40B4-BE49-F238E27FC236}">
                <a16:creationId xmlns:a16="http://schemas.microsoft.com/office/drawing/2014/main" id="{24B0EA4A-6746-4C4F-A1F3-3E101351DE23}"/>
              </a:ext>
            </a:extLst>
          </p:cNvPr>
          <p:cNvSpPr/>
          <p:nvPr/>
        </p:nvSpPr>
        <p:spPr>
          <a:xfrm>
            <a:off x="7415781" y="3237443"/>
            <a:ext cx="144872" cy="196486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Star: 6 Points 56">
            <a:extLst>
              <a:ext uri="{FF2B5EF4-FFF2-40B4-BE49-F238E27FC236}">
                <a16:creationId xmlns:a16="http://schemas.microsoft.com/office/drawing/2014/main" id="{C2D0328E-3749-48D2-8681-0B7B711D3123}"/>
              </a:ext>
            </a:extLst>
          </p:cNvPr>
          <p:cNvSpPr/>
          <p:nvPr/>
        </p:nvSpPr>
        <p:spPr>
          <a:xfrm>
            <a:off x="6209146" y="2604620"/>
            <a:ext cx="144872" cy="196486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Oval 2058">
            <a:extLst>
              <a:ext uri="{FF2B5EF4-FFF2-40B4-BE49-F238E27FC236}">
                <a16:creationId xmlns:a16="http://schemas.microsoft.com/office/drawing/2014/main" id="{6B1D7799-30D0-4FE6-884F-A3D4DDEB7D3D}"/>
              </a:ext>
            </a:extLst>
          </p:cNvPr>
          <p:cNvSpPr/>
          <p:nvPr/>
        </p:nvSpPr>
        <p:spPr>
          <a:xfrm>
            <a:off x="7671336" y="5252532"/>
            <a:ext cx="213770" cy="162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4F3E6954-DD20-4318-B9D1-D15D902D2778}"/>
              </a:ext>
            </a:extLst>
          </p:cNvPr>
          <p:cNvSpPr/>
          <p:nvPr/>
        </p:nvSpPr>
        <p:spPr>
          <a:xfrm>
            <a:off x="5799091" y="4416776"/>
            <a:ext cx="201297" cy="195263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kstboks 2">
            <a:extLst>
              <a:ext uri="{FF2B5EF4-FFF2-40B4-BE49-F238E27FC236}">
                <a16:creationId xmlns:a16="http://schemas.microsoft.com/office/drawing/2014/main" id="{4EE743DF-97A0-4BDF-A741-CCC1F3193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2" y="409486"/>
            <a:ext cx="1960959" cy="1075357"/>
          </a:xfrm>
          <a:prstGeom prst="rect">
            <a:avLst/>
          </a:prstGeom>
          <a:solidFill>
            <a:srgbClr val="EEECE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 err="1">
                <a:cs typeface="Arial" panose="020B0604020202020204" pitchFamily="34" charset="0"/>
              </a:rPr>
              <a:t>Intensjon</a:t>
            </a:r>
            <a:endParaRPr lang="en-US" altLang="en-US" sz="800" b="1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sz="800" dirty="0"/>
              <a:t>Sørge for at </a:t>
            </a:r>
            <a:r>
              <a:rPr lang="nb-NO" sz="800" b="1" dirty="0"/>
              <a:t>Industrigata 50</a:t>
            </a:r>
            <a:r>
              <a:rPr lang="nb-NO" sz="800" dirty="0"/>
              <a:t> (IG50) klarer å opprettholde normaldrift under hele oppdragets varighet.</a:t>
            </a:r>
          </a:p>
          <a:p>
            <a:pPr marL="171450" indent="-171450">
              <a:buFontTx/>
              <a:buChar char="-"/>
            </a:pPr>
            <a:r>
              <a:rPr lang="nb-NO" sz="800" dirty="0"/>
              <a:t>Sørge for at undergitte opprettholder stridsevne over hele oppdragets varighet</a:t>
            </a:r>
          </a:p>
        </p:txBody>
      </p:sp>
      <p:sp>
        <p:nvSpPr>
          <p:cNvPr id="45" name="Tekstboks 2">
            <a:extLst>
              <a:ext uri="{FF2B5EF4-FFF2-40B4-BE49-F238E27FC236}">
                <a16:creationId xmlns:a16="http://schemas.microsoft.com/office/drawing/2014/main" id="{F889C31D-C46B-4F0B-B710-0506E8E97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5" y="1858899"/>
            <a:ext cx="1960959" cy="31559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>
                <a:cs typeface="Arial" panose="020B0604020202020204" pitchFamily="34" charset="0"/>
              </a:rPr>
              <a:t>FFH/FSH</a:t>
            </a:r>
          </a:p>
          <a:p>
            <a:pPr marL="171450" indent="-171450">
              <a:buFontTx/>
              <a:buChar char="-"/>
            </a:pPr>
            <a:r>
              <a:rPr lang="nb-NO" sz="800" u="sng" dirty="0">
                <a:cs typeface="Arial" panose="020B0604020202020204" pitchFamily="34" charset="0"/>
              </a:rPr>
              <a:t>Fiendens mest sannsynlige handlemåte: </a:t>
            </a:r>
          </a:p>
          <a:p>
            <a:pPr marL="628650" lvl="1" indent="-171450">
              <a:buFontTx/>
              <a:buChar char="-"/>
            </a:pPr>
            <a:r>
              <a:rPr lang="nb-NO" sz="800" dirty="0">
                <a:cs typeface="Arial" panose="020B0604020202020204" pitchFamily="34" charset="0"/>
              </a:rPr>
              <a:t>Etterretnings-/informasjonsinnhenting fra NORD/NORD-ØST</a:t>
            </a:r>
          </a:p>
          <a:p>
            <a:pPr marL="628650" lvl="1" indent="-171450">
              <a:buFontTx/>
              <a:buChar char="-"/>
            </a:pPr>
            <a:r>
              <a:rPr lang="nb-NO" sz="800" dirty="0">
                <a:cs typeface="Arial" panose="020B0604020202020204" pitchFamily="34" charset="0"/>
              </a:rPr>
              <a:t>Utspørring </a:t>
            </a:r>
            <a:r>
              <a:rPr lang="nb-NO" sz="800">
                <a:cs typeface="Arial" panose="020B0604020202020204" pitchFamily="34" charset="0"/>
              </a:rPr>
              <a:t>av vaktpost eller </a:t>
            </a:r>
            <a:r>
              <a:rPr lang="nb-NO" sz="800" dirty="0">
                <a:cs typeface="Arial" panose="020B0604020202020204" pitchFamily="34" charset="0"/>
              </a:rPr>
              <a:t>fremprovosering av hendelser  </a:t>
            </a:r>
            <a:r>
              <a:rPr lang="nb-NO" sz="800" dirty="0" err="1">
                <a:cs typeface="Arial" panose="020B0604020202020204" pitchFamily="34" charset="0"/>
              </a:rPr>
              <a:t>idh</a:t>
            </a:r>
            <a:r>
              <a:rPr lang="nb-NO" sz="800" dirty="0">
                <a:cs typeface="Arial" panose="020B0604020202020204" pitchFamily="34" charset="0"/>
              </a:rPr>
              <a:t> å kartlegge eller tilegne seg informasjon om objektet eller vaktrutiner</a:t>
            </a:r>
            <a:endParaRPr lang="nb-NO" sz="8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sz="800" u="sng" dirty="0">
                <a:cs typeface="Arial" panose="020B0604020202020204" pitchFamily="34" charset="0"/>
              </a:rPr>
              <a:t>Fiendens farligste handlemåte: </a:t>
            </a:r>
          </a:p>
          <a:p>
            <a:pPr marL="628650" lvl="1" indent="-171450">
              <a:buFontTx/>
              <a:buChar char="-"/>
            </a:pPr>
            <a:r>
              <a:rPr lang="nb-NO" sz="800" dirty="0">
                <a:cs typeface="Arial" panose="020B0604020202020204" pitchFamily="34" charset="0"/>
              </a:rPr>
              <a:t>Som følge av tilstrekkelig etterretning forsøke å sabotere eller forhindre drift på objektet med bruk av vold.</a:t>
            </a:r>
          </a:p>
          <a:p>
            <a:pPr marL="628650" lvl="1" indent="-171450">
              <a:buFontTx/>
              <a:buChar char="-"/>
            </a:pPr>
            <a:r>
              <a:rPr lang="nb-NO" sz="800" dirty="0">
                <a:cs typeface="Arial" panose="020B0604020202020204" pitchFamily="34" charset="0"/>
              </a:rPr>
              <a:t>Overtakelse av objekt.</a:t>
            </a:r>
          </a:p>
          <a:p>
            <a:pPr marL="628650" lvl="1" indent="-171450">
              <a:buFontTx/>
              <a:buChar char="-"/>
            </a:pPr>
            <a:r>
              <a:rPr lang="nb-NO" sz="800" dirty="0">
                <a:cs typeface="Arial" panose="020B0604020202020204" pitchFamily="34" charset="0"/>
              </a:rPr>
              <a:t>Med vold eller trusler tvinge ansatte til å gi tilgang til objektets serverrom</a:t>
            </a:r>
            <a:endParaRPr lang="nb-NO" sz="800" u="sng" dirty="0">
              <a:cs typeface="Arial" panose="020B0604020202020204" pitchFamily="34" charset="0"/>
            </a:endParaRPr>
          </a:p>
        </p:txBody>
      </p:sp>
      <p:sp>
        <p:nvSpPr>
          <p:cNvPr id="46" name="Tekstboks 2">
            <a:extLst>
              <a:ext uri="{FF2B5EF4-FFF2-40B4-BE49-F238E27FC236}">
                <a16:creationId xmlns:a16="http://schemas.microsoft.com/office/drawing/2014/main" id="{9A605616-DFC9-4BB3-9D4B-B57552DDE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3133" y="4226007"/>
            <a:ext cx="1960959" cy="1051390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>
                <a:cs typeface="Arial" panose="020B0604020202020204" pitchFamily="34" charset="0"/>
              </a:rPr>
              <a:t>VIKTIG LENDE</a:t>
            </a:r>
            <a:endParaRPr lang="nb-NO" altLang="en-US" sz="800" b="1" u="sng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Veiakser N og NØ</a:t>
            </a: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Jernbanelinje SV</a:t>
            </a: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Porter</a:t>
            </a:r>
          </a:p>
          <a:p>
            <a:pPr marL="171450" indent="-171450">
              <a:buFontTx/>
              <a:buChar char="-"/>
            </a:pPr>
            <a:endParaRPr lang="nb-NO" altLang="en-US" sz="800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Adkomstveier IG 50 ÅL og SLANGE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48" name="Tekstboks 2">
            <a:extLst>
              <a:ext uri="{FF2B5EF4-FFF2-40B4-BE49-F238E27FC236}">
                <a16:creationId xmlns:a16="http://schemas.microsoft.com/office/drawing/2014/main" id="{A43B6AA1-6486-44FF-9B9E-BF14F771A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3699" y="416085"/>
            <a:ext cx="1960959" cy="13782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>
                <a:cs typeface="Arial" panose="020B0604020202020204" pitchFamily="34" charset="0"/>
              </a:rPr>
              <a:t>POSTER</a:t>
            </a:r>
            <a:endParaRPr lang="nb-NO" altLang="en-US" sz="800" b="1" u="sng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AKP/VKP</a:t>
            </a: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OP 1</a:t>
            </a: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OP 2</a:t>
            </a: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Gjerdestreif</a:t>
            </a:r>
          </a:p>
          <a:p>
            <a:pPr marL="171450" indent="-171450">
              <a:buFontTx/>
              <a:buChar char="-"/>
            </a:pPr>
            <a:r>
              <a:rPr lang="nb-NO" altLang="en-US" sz="800" dirty="0" err="1">
                <a:cs typeface="Arial" panose="020B0604020202020204" pitchFamily="34" charset="0"/>
              </a:rPr>
              <a:t>Låserunde</a:t>
            </a:r>
            <a:endParaRPr lang="nb-NO" altLang="en-US" sz="800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QRF</a:t>
            </a:r>
          </a:p>
          <a:p>
            <a:pPr marL="171450" indent="-171450">
              <a:buFontTx/>
              <a:buChar char="-"/>
            </a:pPr>
            <a:endParaRPr lang="nb-NO" altLang="en-US" sz="800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TO lag av TI mann</a:t>
            </a:r>
            <a:endParaRPr lang="en-US" altLang="en-US" sz="800" dirty="0">
              <a:cs typeface="Arial" panose="020B0604020202020204" pitchFamily="34" charset="0"/>
            </a:endParaRPr>
          </a:p>
        </p:txBody>
      </p:sp>
      <p:sp>
        <p:nvSpPr>
          <p:cNvPr id="52" name="Tekstboks 2">
            <a:extLst>
              <a:ext uri="{FF2B5EF4-FFF2-40B4-BE49-F238E27FC236}">
                <a16:creationId xmlns:a16="http://schemas.microsoft.com/office/drawing/2014/main" id="{E44CADEF-A85B-4BBB-BCBB-50F5CA5EA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72" y="5519715"/>
            <a:ext cx="1960959" cy="8413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dirty="0">
                <a:cs typeface="Arial" panose="020B0604020202020204" pitchFamily="34" charset="0"/>
              </a:rPr>
              <a:t>SONEINNDELINGER</a:t>
            </a:r>
          </a:p>
          <a:p>
            <a:pPr marL="171450" indent="-171450">
              <a:buFontTx/>
              <a:buChar char="-"/>
            </a:pPr>
            <a:r>
              <a:rPr lang="nb-NO" sz="800" b="1" dirty="0">
                <a:cs typeface="Arial" panose="020B0604020202020204" pitchFamily="34" charset="0"/>
              </a:rPr>
              <a:t>Kontrollert</a:t>
            </a:r>
            <a:r>
              <a:rPr lang="nb-NO" sz="800" dirty="0">
                <a:cs typeface="Arial" panose="020B0604020202020204" pitchFamily="34" charset="0"/>
              </a:rPr>
              <a:t>: Innenfor gul linje</a:t>
            </a:r>
          </a:p>
          <a:p>
            <a:pPr marL="171450" indent="-171450">
              <a:buFontTx/>
              <a:buChar char="-"/>
            </a:pPr>
            <a:r>
              <a:rPr lang="nb-NO" sz="800" b="1" dirty="0">
                <a:cs typeface="Arial" panose="020B0604020202020204" pitchFamily="34" charset="0"/>
              </a:rPr>
              <a:t>Beskyttet</a:t>
            </a:r>
            <a:r>
              <a:rPr lang="nb-NO" sz="800" dirty="0">
                <a:cs typeface="Arial" panose="020B0604020202020204" pitchFamily="34" charset="0"/>
              </a:rPr>
              <a:t>: Innenfor bygningsmassen</a:t>
            </a:r>
          </a:p>
          <a:p>
            <a:pPr marL="171450" indent="-171450">
              <a:buFontTx/>
              <a:buChar char="-"/>
            </a:pPr>
            <a:r>
              <a:rPr lang="nb-NO" sz="800" b="1" dirty="0">
                <a:cs typeface="Arial" panose="020B0604020202020204" pitchFamily="34" charset="0"/>
              </a:rPr>
              <a:t>Sperret</a:t>
            </a:r>
            <a:r>
              <a:rPr lang="nb-NO" sz="800" dirty="0">
                <a:cs typeface="Arial" panose="020B0604020202020204" pitchFamily="34" charset="0"/>
              </a:rPr>
              <a:t>: Serverrom</a:t>
            </a:r>
          </a:p>
        </p:txBody>
      </p:sp>
      <p:sp>
        <p:nvSpPr>
          <p:cNvPr id="58" name="Tekstboks 2">
            <a:extLst>
              <a:ext uri="{FF2B5EF4-FFF2-40B4-BE49-F238E27FC236}">
                <a16:creationId xmlns:a16="http://schemas.microsoft.com/office/drawing/2014/main" id="{6B7A447E-43D4-4ED0-86F5-3A6185399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2112" y="1918747"/>
            <a:ext cx="1960959" cy="10513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800" b="1" u="sng" dirty="0">
                <a:cs typeface="Arial" panose="020B0604020202020204" pitchFamily="34" charset="0"/>
              </a:rPr>
              <a:t>ROE</a:t>
            </a:r>
            <a:endParaRPr lang="nb-NO" altLang="en-US" sz="800" b="1" u="sng" dirty="0"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Håndheve adgangskontroll</a:t>
            </a:r>
          </a:p>
          <a:p>
            <a:pPr marL="171450" indent="-171450">
              <a:buFontTx/>
              <a:buChar char="-"/>
            </a:pPr>
            <a:r>
              <a:rPr lang="nb-NO" altLang="en-US" sz="800" dirty="0">
                <a:cs typeface="Arial" panose="020B0604020202020204" pitchFamily="34" charset="0"/>
              </a:rPr>
              <a:t>Bruk av våpen </a:t>
            </a:r>
            <a:r>
              <a:rPr lang="nb-NO" altLang="en-US" sz="800" dirty="0" err="1">
                <a:cs typeface="Arial" panose="020B0604020202020204" pitchFamily="34" charset="0"/>
              </a:rPr>
              <a:t>iht</a:t>
            </a:r>
            <a:r>
              <a:rPr lang="nb-NO" altLang="en-US" sz="800" dirty="0">
                <a:cs typeface="Arial" panose="020B0604020202020204" pitchFamily="34" charset="0"/>
              </a:rPr>
              <a:t> nødverge (STRL §18)</a:t>
            </a:r>
          </a:p>
          <a:p>
            <a:pPr marL="171450" indent="-171450">
              <a:buFontTx/>
              <a:buChar char="-"/>
            </a:pPr>
            <a:endParaRPr lang="en-US" altLang="en-US" sz="800" dirty="0">
              <a:cs typeface="Arial" panose="020B0604020202020204" pitchFamily="34" charset="0"/>
            </a:endParaRPr>
          </a:p>
        </p:txBody>
      </p:sp>
      <p:cxnSp>
        <p:nvCxnSpPr>
          <p:cNvPr id="49" name="AutoShape 58">
            <a:extLst>
              <a:ext uri="{FF2B5EF4-FFF2-40B4-BE49-F238E27FC236}">
                <a16:creationId xmlns:a16="http://schemas.microsoft.com/office/drawing/2014/main" id="{26128585-B5B6-4FE8-B796-D617B912AC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507666" y="3205273"/>
            <a:ext cx="871741" cy="1035415"/>
          </a:xfrm>
          <a:prstGeom prst="straightConnector1">
            <a:avLst/>
          </a:prstGeom>
          <a:noFill/>
          <a:ln w="3810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36805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208</Words>
  <Application>Microsoft Office PowerPoint</Application>
  <PresentationFormat>Widescreen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Jan-Erlend Lilleas</dc:creator>
  <cp:lastModifiedBy>Jan-Erlend Lilleas</cp:lastModifiedBy>
  <cp:revision>1</cp:revision>
  <dcterms:created xsi:type="dcterms:W3CDTF">2020-12-02T08:38:00Z</dcterms:created>
  <dcterms:modified xsi:type="dcterms:W3CDTF">2020-12-03T19:09:52Z</dcterms:modified>
</cp:coreProperties>
</file>